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-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62B29-B693-4922-887D-710B6BE127A7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352D6-BA85-4F8E-B36D-CC2C33F464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344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62B29-B693-4922-887D-710B6BE127A7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352D6-BA85-4F8E-B36D-CC2C33F464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58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62B29-B693-4922-887D-710B6BE127A7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352D6-BA85-4F8E-B36D-CC2C33F464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586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62B29-B693-4922-887D-710B6BE127A7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352D6-BA85-4F8E-B36D-CC2C33F464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21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62B29-B693-4922-887D-710B6BE127A7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352D6-BA85-4F8E-B36D-CC2C33F464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170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62B29-B693-4922-887D-710B6BE127A7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352D6-BA85-4F8E-B36D-CC2C33F464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022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62B29-B693-4922-887D-710B6BE127A7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352D6-BA85-4F8E-B36D-CC2C33F464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533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62B29-B693-4922-887D-710B6BE127A7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352D6-BA85-4F8E-B36D-CC2C33F464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940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62B29-B693-4922-887D-710B6BE127A7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352D6-BA85-4F8E-B36D-CC2C33F464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1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62B29-B693-4922-887D-710B6BE127A7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352D6-BA85-4F8E-B36D-CC2C33F464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918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62B29-B693-4922-887D-710B6BE127A7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352D6-BA85-4F8E-B36D-CC2C33F464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063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62B29-B693-4922-887D-710B6BE127A7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352D6-BA85-4F8E-B36D-CC2C33F464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351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12" Type="http://schemas.microsoft.com/office/2007/relationships/hdphoto" Target="../media/hdphoto5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r="-255" b="10122"/>
          <a:stretch/>
        </p:blipFill>
        <p:spPr>
          <a:xfrm>
            <a:off x="0" y="-1"/>
            <a:ext cx="12223102" cy="6848669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smtClean="0"/>
              <a:t>На языке </a:t>
            </a:r>
            <a:r>
              <a:rPr lang="en-US" dirty="0" smtClean="0"/>
              <a:t>SCRATCH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61587" y="2632671"/>
            <a:ext cx="8906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/>
              <a:t>Программирование </a:t>
            </a:r>
            <a:r>
              <a:rPr lang="en-US" sz="5400" dirty="0" smtClean="0"/>
              <a:t>DJI TELLO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1551" y="395884"/>
            <a:ext cx="4572000" cy="2190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62735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r="-255" b="10122"/>
          <a:stretch/>
        </p:blipFill>
        <p:spPr>
          <a:xfrm>
            <a:off x="0" y="-1"/>
            <a:ext cx="12223102" cy="684866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15618" y="2203685"/>
            <a:ext cx="995576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err="1" smtClean="0"/>
              <a:t>Квадрокоптер</a:t>
            </a:r>
            <a:r>
              <a:rPr lang="ru-RU" sz="3600" dirty="0" smtClean="0"/>
              <a:t> </a:t>
            </a:r>
            <a:r>
              <a:rPr lang="ru-RU" sz="3600" dirty="0"/>
              <a:t>должен взлететь, подняться вверх на 100 см. Далее пролететь вперёд на 200 см, повернуться влево, ещё вперёд на 200 см, опять повернуться влево. И так последовательно прилететь в исходную точку.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35953" y="9333"/>
            <a:ext cx="975119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Задание </a:t>
            </a:r>
          </a:p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для самостоятельного решения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5659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r="-255" b="10122"/>
          <a:stretch/>
        </p:blipFill>
        <p:spPr>
          <a:xfrm>
            <a:off x="0" y="-1"/>
            <a:ext cx="12223102" cy="68486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7970" y="1702868"/>
            <a:ext cx="7406455" cy="470873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351019" y="342478"/>
            <a:ext cx="55210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Вариант решения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7752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r="-255" b="10122"/>
          <a:stretch/>
        </p:blipFill>
        <p:spPr>
          <a:xfrm>
            <a:off x="0" y="-1"/>
            <a:ext cx="12223102" cy="684866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677921" y="513384"/>
            <a:ext cx="57911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Закончи фразу…….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9663" y="1295351"/>
            <a:ext cx="1063067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/>
              <a:t>                           сегодня </a:t>
            </a:r>
            <a:r>
              <a:rPr lang="ru-RU" sz="4800" dirty="0"/>
              <a:t>я узнал...</a:t>
            </a:r>
          </a:p>
          <a:p>
            <a:r>
              <a:rPr lang="ru-RU" sz="4800" dirty="0" smtClean="0"/>
              <a:t>             было </a:t>
            </a:r>
            <a:r>
              <a:rPr lang="ru-RU" sz="4800" dirty="0"/>
              <a:t>интересно...</a:t>
            </a:r>
          </a:p>
          <a:p>
            <a:r>
              <a:rPr lang="ru-RU" sz="4800" dirty="0" smtClean="0"/>
              <a:t>                           было </a:t>
            </a:r>
            <a:r>
              <a:rPr lang="ru-RU" sz="4800" dirty="0"/>
              <a:t>трудно...</a:t>
            </a:r>
          </a:p>
          <a:p>
            <a:r>
              <a:rPr lang="ru-RU" sz="4800" dirty="0" smtClean="0"/>
              <a:t>              я </a:t>
            </a:r>
            <a:r>
              <a:rPr lang="ru-RU" sz="4800" dirty="0"/>
              <a:t>понял, что...</a:t>
            </a:r>
          </a:p>
          <a:p>
            <a:r>
              <a:rPr lang="ru-RU" sz="4800" dirty="0" smtClean="0"/>
              <a:t>                </a:t>
            </a:r>
          </a:p>
          <a:p>
            <a:r>
              <a:rPr lang="ru-RU" sz="4800" dirty="0"/>
              <a:t> </a:t>
            </a:r>
            <a:r>
              <a:rPr lang="ru-RU" sz="4800" dirty="0" smtClean="0"/>
              <a:t>                               теперь </a:t>
            </a:r>
            <a:r>
              <a:rPr lang="ru-RU" sz="4800" dirty="0"/>
              <a:t>я могу...</a:t>
            </a:r>
          </a:p>
          <a:p>
            <a:r>
              <a:rPr lang="ru-RU" sz="4800" dirty="0" smtClean="0"/>
              <a:t>                </a:t>
            </a:r>
            <a:r>
              <a:rPr lang="ru-RU" sz="5400" dirty="0" smtClean="0"/>
              <a:t>я </a:t>
            </a:r>
            <a:r>
              <a:rPr lang="ru-RU" sz="5400" dirty="0"/>
              <a:t>научился...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8333" r="9976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20067" y="816167"/>
            <a:ext cx="2219976" cy="121570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88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9663" y="1739107"/>
            <a:ext cx="1696913" cy="107465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26362" t="9352" r="24719" b="8724"/>
          <a:stretch/>
        </p:blipFill>
        <p:spPr>
          <a:xfrm>
            <a:off x="8918153" y="2123297"/>
            <a:ext cx="1576873" cy="138093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9663" y="3152933"/>
            <a:ext cx="2124010" cy="116378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671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83776" y="3889426"/>
            <a:ext cx="2072582" cy="131263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90104" y="3889426"/>
            <a:ext cx="3293777" cy="328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92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r="-255" b="10122"/>
          <a:stretch/>
        </p:blipFill>
        <p:spPr>
          <a:xfrm>
            <a:off x="0" y="-1"/>
            <a:ext cx="12223102" cy="684866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1013" y="887672"/>
            <a:ext cx="8601075" cy="536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227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r="-255" b="10122"/>
          <a:stretch/>
        </p:blipFill>
        <p:spPr>
          <a:xfrm>
            <a:off x="0" y="0"/>
            <a:ext cx="12223102" cy="68486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26463" y="419877"/>
            <a:ext cx="83701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Перейдите в папку </a:t>
            </a:r>
            <a:r>
              <a:rPr lang="en-US" sz="2800" dirty="0"/>
              <a:t>C</a:t>
            </a:r>
            <a:r>
              <a:rPr lang="ru-RU" sz="2800" dirty="0"/>
              <a:t>:\</a:t>
            </a:r>
            <a:r>
              <a:rPr lang="en-US" sz="2800" dirty="0" err="1"/>
              <a:t>Tello</a:t>
            </a:r>
            <a:r>
              <a:rPr lang="en-US" sz="2800" dirty="0"/>
              <a:t> </a:t>
            </a:r>
            <a:r>
              <a:rPr lang="ru-RU" sz="2800" dirty="0"/>
              <a:t>и запустите файл </a:t>
            </a:r>
            <a:r>
              <a:rPr lang="en-US" sz="2800" dirty="0" err="1"/>
              <a:t>Tello</a:t>
            </a:r>
            <a:r>
              <a:rPr lang="ru-RU" sz="2800" dirty="0"/>
              <a:t>.</a:t>
            </a:r>
            <a:r>
              <a:rPr lang="en-US" sz="2800" dirty="0"/>
              <a:t>s</a:t>
            </a:r>
            <a:r>
              <a:rPr lang="ru-RU" sz="2800" dirty="0"/>
              <a:t>2</a:t>
            </a:r>
            <a:r>
              <a:rPr lang="en-US" sz="2800" dirty="0"/>
              <a:t>e</a:t>
            </a:r>
            <a:r>
              <a:rPr lang="ru-RU" sz="2800" dirty="0"/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3914" y="1130328"/>
            <a:ext cx="8755273" cy="553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990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7772400" y="2220686"/>
            <a:ext cx="923731" cy="4665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r="-255" b="10122"/>
          <a:stretch/>
        </p:blipFill>
        <p:spPr>
          <a:xfrm>
            <a:off x="0" y="19653"/>
            <a:ext cx="12223102" cy="68486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6659" t="28615"/>
          <a:stretch/>
        </p:blipFill>
        <p:spPr>
          <a:xfrm>
            <a:off x="261257" y="223935"/>
            <a:ext cx="6470737" cy="6400800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8582373" y="725120"/>
            <a:ext cx="1773335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/>
              <a:t>Посадка 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446841" y="2788573"/>
            <a:ext cx="1773335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Лететь прямо на расстояние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673506" y="2395649"/>
            <a:ext cx="1773335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Летите влево на расстояние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043015" y="1780793"/>
            <a:ext cx="2135686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Пролетите на такое расстояние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784654" y="425754"/>
            <a:ext cx="1773335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Взлёт 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0058059" y="1341976"/>
            <a:ext cx="202951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Взлететь на такое расстояние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892207" y="3410696"/>
            <a:ext cx="2047056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Лететь в перёд на любое расстояние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118872" y="3762494"/>
            <a:ext cx="1773335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Лети назад на расстояние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731994" y="4357787"/>
            <a:ext cx="2442516" cy="8186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Повернуть под углом (по часовой стрелке)</a:t>
            </a: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9188242" y="4857293"/>
            <a:ext cx="2751021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Повернуть под углом (против часовой стрелке)</a:t>
            </a:r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664931" y="5328800"/>
            <a:ext cx="2523311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Переворот с продолжительностью</a:t>
            </a:r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9202526" y="5938400"/>
            <a:ext cx="1773335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Установленная скорость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7762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r="-255" b="10122"/>
          <a:stretch/>
        </p:blipFill>
        <p:spPr>
          <a:xfrm>
            <a:off x="0" y="-1"/>
            <a:ext cx="12223102" cy="684866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060762" y="438739"/>
            <a:ext cx="810157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/>
              <a:t>С</a:t>
            </a:r>
            <a:r>
              <a:rPr lang="ru-RU" sz="3200" dirty="0" smtClean="0"/>
              <a:t>оединить </a:t>
            </a:r>
            <a:r>
              <a:rPr lang="ru-RU" sz="3200" i="1" dirty="0"/>
              <a:t>редактор </a:t>
            </a:r>
            <a:r>
              <a:rPr lang="en-US" sz="3200" i="1" dirty="0"/>
              <a:t>Scratch</a:t>
            </a:r>
            <a:r>
              <a:rPr lang="ru-RU" sz="3200" i="1" dirty="0"/>
              <a:t> </a:t>
            </a:r>
            <a:r>
              <a:rPr lang="ru-RU" sz="3200" dirty="0"/>
              <a:t>со средой </a:t>
            </a:r>
            <a:endParaRPr lang="ru-RU" sz="3200" dirty="0" smtClean="0"/>
          </a:p>
          <a:p>
            <a:pPr algn="ctr"/>
            <a:r>
              <a:rPr lang="en-US" sz="3200" i="1" dirty="0" smtClean="0"/>
              <a:t>Node</a:t>
            </a:r>
            <a:r>
              <a:rPr lang="ru-RU" sz="3200" dirty="0" smtClean="0"/>
              <a:t> </a:t>
            </a:r>
            <a:r>
              <a:rPr lang="ru-RU" sz="3200" dirty="0"/>
              <a:t>которая будет </a:t>
            </a:r>
            <a:endParaRPr lang="ru-RU" sz="3200" dirty="0" smtClean="0"/>
          </a:p>
          <a:p>
            <a:pPr algn="ctr"/>
            <a:r>
              <a:rPr lang="ru-RU" sz="3200" dirty="0" smtClean="0"/>
              <a:t>пересылать </a:t>
            </a:r>
            <a:r>
              <a:rPr lang="ru-RU" sz="3200" dirty="0"/>
              <a:t>команды нашему </a:t>
            </a:r>
            <a:r>
              <a:rPr lang="ru-RU" sz="3200" dirty="0" err="1"/>
              <a:t>квадрокоптеру</a:t>
            </a:r>
            <a:endParaRPr lang="ru-RU" sz="3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566" y="2146164"/>
            <a:ext cx="4524626" cy="4564738"/>
          </a:xfrm>
          <a:prstGeom prst="rect">
            <a:avLst/>
          </a:prstGeom>
        </p:spPr>
      </p:pic>
      <p:sp>
        <p:nvSpPr>
          <p:cNvPr id="5" name="Стрелка вправо 4"/>
          <p:cNvSpPr/>
          <p:nvPr/>
        </p:nvSpPr>
        <p:spPr>
          <a:xfrm>
            <a:off x="5141167" y="3956180"/>
            <a:ext cx="1231641" cy="5878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r="13888"/>
          <a:stretch/>
        </p:blipFill>
        <p:spPr>
          <a:xfrm>
            <a:off x="6372808" y="2146164"/>
            <a:ext cx="5490047" cy="456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735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r="-255" b="10122"/>
          <a:stretch/>
        </p:blipFill>
        <p:spPr>
          <a:xfrm>
            <a:off x="0" y="-1"/>
            <a:ext cx="12223102" cy="684866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09126" y="1408396"/>
            <a:ext cx="11112760" cy="4171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Основная программа</a:t>
            </a:r>
            <a:endParaRPr lang="ru-RU" sz="3200" dirty="0"/>
          </a:p>
          <a:p>
            <a:r>
              <a:rPr lang="ru-RU" sz="3200" dirty="0"/>
              <a:t>1</a:t>
            </a:r>
            <a:r>
              <a:rPr lang="ru-RU" sz="3200" dirty="0" smtClean="0"/>
              <a:t>. Когда </a:t>
            </a:r>
            <a:r>
              <a:rPr lang="ru-RU" sz="3200" dirty="0"/>
              <a:t>нажат зелёный флажок – взлететь (по этой команде </a:t>
            </a:r>
            <a:r>
              <a:rPr lang="ru-RU" sz="3200" dirty="0" err="1"/>
              <a:t>квадрокоптер</a:t>
            </a:r>
            <a:r>
              <a:rPr lang="ru-RU" sz="3200" dirty="0"/>
              <a:t> взлетает на высоту примерно 80 см.</a:t>
            </a:r>
          </a:p>
          <a:p>
            <a:r>
              <a:rPr lang="ru-RU" sz="3200" dirty="0"/>
              <a:t>2. Подняться на 100 см вверх (все измерения в этих блоках даны в сантиметрах).</a:t>
            </a:r>
          </a:p>
          <a:p>
            <a:r>
              <a:rPr lang="ru-RU" sz="3200" dirty="0"/>
              <a:t>3. Сделать </a:t>
            </a:r>
            <a:r>
              <a:rPr lang="ru-RU" sz="3200" dirty="0" err="1"/>
              <a:t>флип</a:t>
            </a:r>
            <a:r>
              <a:rPr lang="ru-RU" sz="3200" dirty="0"/>
              <a:t> (кувырок). Аргумент «f» у команды </a:t>
            </a:r>
            <a:r>
              <a:rPr lang="ru-RU" sz="3200" dirty="0" err="1"/>
              <a:t>флип</a:t>
            </a:r>
            <a:r>
              <a:rPr lang="ru-RU" sz="3200" dirty="0"/>
              <a:t> определяет, что кувырок будет сделан вперёд.</a:t>
            </a:r>
          </a:p>
          <a:p>
            <a:r>
              <a:rPr lang="ru-RU" sz="3200" dirty="0"/>
              <a:t>4. Приземлиться.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182062" y="317441"/>
            <a:ext cx="30067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Практика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4744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r="-255" b="10122"/>
          <a:stretch/>
        </p:blipFill>
        <p:spPr>
          <a:xfrm>
            <a:off x="0" y="-1"/>
            <a:ext cx="12223102" cy="68486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4870" r="450" b="36584"/>
          <a:stretch/>
        </p:blipFill>
        <p:spPr>
          <a:xfrm>
            <a:off x="1642186" y="805943"/>
            <a:ext cx="8808099" cy="57233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80727" y="805943"/>
            <a:ext cx="2983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Основная программа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185356" y="805943"/>
            <a:ext cx="3143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Аварийная программа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47723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r="-255" b="10122"/>
          <a:stretch/>
        </p:blipFill>
        <p:spPr>
          <a:xfrm>
            <a:off x="0" y="-1"/>
            <a:ext cx="12223102" cy="684866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65110" y="937641"/>
            <a:ext cx="1125271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Простые </a:t>
            </a: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правила:</a:t>
            </a:r>
            <a:endParaRPr lang="ru-RU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Установим в него аккумулятор;</a:t>
            </a:r>
            <a:endParaRPr lang="ru-RU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Включим и разместим на ровную поверхность;</a:t>
            </a:r>
            <a:endParaRPr lang="ru-RU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Подключимся к нашему </a:t>
            </a:r>
            <a:r>
              <a:rPr lang="ru-RU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квадрокоптеру</a:t>
            </a: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</a:t>
            </a: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</a:t>
            </a:r>
            <a:endParaRPr lang="ru-RU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568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r="-255" b="10122"/>
          <a:stretch/>
        </p:blipFill>
        <p:spPr>
          <a:xfrm>
            <a:off x="0" y="-1"/>
            <a:ext cx="12223102" cy="68486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0011" y="1023701"/>
            <a:ext cx="9658772" cy="506268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863038" y="100371"/>
            <a:ext cx="82606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Подключаем</a:t>
            </a:r>
            <a:r>
              <a:rPr lang="ru-RU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ся</a:t>
            </a:r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к сети </a:t>
            </a:r>
            <a:r>
              <a:rPr lang="en-US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Wi-fi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05522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кстура гранж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255</Words>
  <Application>Microsoft Office PowerPoint</Application>
  <PresentationFormat>Широкоэкранный</PresentationFormat>
  <Paragraphs>43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2anastasiya10@gmail.com</dc:creator>
  <cp:lastModifiedBy>2anastasiya10@gmail.com</cp:lastModifiedBy>
  <cp:revision>9</cp:revision>
  <dcterms:created xsi:type="dcterms:W3CDTF">2025-02-10T14:52:39Z</dcterms:created>
  <dcterms:modified xsi:type="dcterms:W3CDTF">2025-02-12T14:44:52Z</dcterms:modified>
</cp:coreProperties>
</file>